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09F"/>
    <a:srgbClr val="FDECE3"/>
    <a:srgbClr val="FDE4E3"/>
    <a:srgbClr val="FBD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>
        <p:scale>
          <a:sx n="70" d="100"/>
          <a:sy n="70" d="100"/>
        </p:scale>
        <p:origin x="-38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F74-90C4-4AE7-A986-F5A6B5C0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8EFE5-09EC-44A1-9523-F8AD374E1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AD9-0F28-47A9-AB01-E15CD539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73C1-67A5-4FE2-B3D2-0AF3CCEE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75D7-40DE-4064-BDED-1A887013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F0FC-CB2D-4F28-950F-3683C75B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BFDB-F437-4892-AE2C-4C30BDCA6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C35B5-17AF-44D4-9593-3A0B4ECB9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583D8-1D89-43E9-AE99-D61957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7180-FFA1-4B6D-A913-EF375A18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21F9-3A06-4BB8-B750-037D4AA5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C789-7AAD-4DE2-A86A-2CD7278D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0DF57-11EA-469C-8EFA-2030967E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812BF-76F5-4C18-A1BA-3E7B51249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C31A-AE4B-45E4-A779-F17AD26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CC9E-700A-4F24-996A-CD2C9DC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331A-3EEB-4C36-830F-CBC21AF4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AF01-8132-4929-A2B4-198AB9EE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52646-E7A7-425C-9E25-FD621EB20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435C-6613-4CEC-AF91-B4F4C765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EFFF6-C175-4D9C-877E-3417C95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DC50-3423-4D8C-B83D-ED357119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1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9FAB-330A-4B73-A34D-D0F638B9C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AD7D7-9569-489C-B7A9-43FACB9B2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A19B-38A4-497F-8E95-42A38514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44066-B315-4D3D-BA84-E601AB36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0D52-BF92-4854-8EC0-5686051F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A35B-3058-4203-BF93-A7F86F5C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C5D7-B0F4-4DA0-9EB2-AAD629A1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9C45-4D60-4228-B4F7-C04D72F7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7F91-EA46-40C8-B741-750A75E1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673F-AFE1-4AA7-9B7E-07A39CEB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6935-B2BD-4A67-ADB0-2941FF05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9329F-4D73-4799-93CF-2F008788A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365-94FE-46BB-9C86-F3D29684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364F9-A5B0-4954-8976-F6287F15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368E-D0C0-4DAB-9AA4-1FECC115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7EAA-6AAD-41D2-A25A-DBA30570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43916-0A26-4C51-B693-A32B33496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281-D5A0-461F-B6BE-E106F8B6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DF9E5-306E-4CD1-966C-8DF22EF35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09BD8-4092-4949-A96F-54964B83D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DD76B-DB64-4BF5-B662-8C055A6D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AC57-0EF1-409F-BA23-27557D2B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87C9A-F3C8-4C3A-A804-EF747CFE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72B2-6B87-4538-A2FB-A5341577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871BB-FE1C-4DB3-822F-27AA6D4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A518F-41A1-409A-AF44-A84FE96E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F132F-F921-4E3E-AAC3-F5821C8E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6F33E-A9B3-4CDF-B73E-31E61F1C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D0E8F-6570-4FE5-9309-47FF096E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492D-A855-47FE-824F-82A831B60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D9FD-E764-491B-B044-51F8FF165710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423E-2003-4505-B984-CA4E08C1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AD1E-5344-4931-B62C-817D3A17B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B65DBF-0A9C-40D5-ABB4-07B7A145E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225" y="2443733"/>
            <a:ext cx="2447549" cy="10789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D326AF-DF22-4AFA-9482-A11C9E7E06BD}"/>
              </a:ext>
            </a:extLst>
          </p:cNvPr>
          <p:cNvSpPr txBox="1"/>
          <p:nvPr/>
        </p:nvSpPr>
        <p:spPr>
          <a:xfrm>
            <a:off x="3152774" y="3440430"/>
            <a:ext cx="588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2800" b="1" i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Företagsnamn</a:t>
            </a:r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SWOT-</a:t>
            </a:r>
            <a:r>
              <a:rPr lang="da-DK" sz="2800" b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</a:t>
            </a:r>
            <a:endParaRPr lang="en-US" sz="2800" b="1" dirty="0">
              <a:solidFill>
                <a:srgbClr val="030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0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mond 8">
            <a:extLst>
              <a:ext uri="{FF2B5EF4-FFF2-40B4-BE49-F238E27FC236}">
                <a16:creationId xmlns:a16="http://schemas.microsoft.com/office/drawing/2014/main" id="{F890DACD-6A8E-483F-A1AC-5ADD393FD31E}"/>
              </a:ext>
            </a:extLst>
          </p:cNvPr>
          <p:cNvSpPr/>
          <p:nvPr/>
        </p:nvSpPr>
        <p:spPr>
          <a:xfrm>
            <a:off x="2879801" y="212801"/>
            <a:ext cx="6432398" cy="6432398"/>
          </a:xfrm>
          <a:prstGeom prst="diamond">
            <a:avLst/>
          </a:prstGeom>
          <a:solidFill>
            <a:srgbClr val="03009F"/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90C5B1B-80E7-4DDF-8CB0-DE6EA2EE76A9}"/>
              </a:ext>
            </a:extLst>
          </p:cNvPr>
          <p:cNvGrpSpPr/>
          <p:nvPr/>
        </p:nvGrpSpPr>
        <p:grpSpPr>
          <a:xfrm>
            <a:off x="1537419" y="718634"/>
            <a:ext cx="4348911" cy="2508635"/>
            <a:chOff x="628475" y="3312684"/>
            <a:chExt cx="2508635" cy="250863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E3F2B6-EB7A-48D6-B8AC-470F94A6EBBC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2B132DD-B2B5-45E2-8D63-907DF6FCE2CF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Infoga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sammanfattande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beskrivning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här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sv-SE" sz="12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Identifiera de interna styrkorna hos ditt företag genom att fråga dig:</a:t>
              </a:r>
              <a:endParaRPr lang="sv-SE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266700" indent="-171450">
                <a:lnSpc>
                  <a:spcPct val="115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Vad får mitt företag att utmärka sig?</a:t>
              </a:r>
            </a:p>
            <a:p>
              <a:pPr marL="266700" lvl="0" indent="-171450">
                <a:lnSpc>
                  <a:spcPct val="115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Vad är det som gör min produkt, tjänst eller idé unik eller värdefull?</a:t>
              </a:r>
            </a:p>
            <a:p>
              <a:pPr marL="266700" lvl="0" indent="-171450">
                <a:lnSpc>
                  <a:spcPct val="115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Vad är det som kommer göra mitt företag framgångsrikt?</a:t>
              </a:r>
            </a:p>
            <a:p>
              <a:pPr marL="266700" lvl="0" indent="-171450">
                <a:lnSpc>
                  <a:spcPct val="115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är mina främsta konkurrensfördelar?</a:t>
              </a: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6F9BFF-3C93-4360-95DE-56D790DF1094}"/>
              </a:ext>
            </a:extLst>
          </p:cNvPr>
          <p:cNvGrpSpPr/>
          <p:nvPr/>
        </p:nvGrpSpPr>
        <p:grpSpPr>
          <a:xfrm>
            <a:off x="6328966" y="718633"/>
            <a:ext cx="4348911" cy="2508635"/>
            <a:chOff x="628475" y="3312684"/>
            <a:chExt cx="2508635" cy="250863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0DAC46-A5B8-4580-85ED-2E1B7098BC71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A09E739-4F20-4951-94A0-FB6552FB863A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Infoga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sammanfattande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beskrivning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här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r>
                <a:rPr lang="sv-S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Identifiera de interna svagheterna för ditt företag genom att fråga dig: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Kan mitt företag hävda sig i konkurrensen?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jag tillräcklig erfarenhet/rätt personal för att driva företaget?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Kommer mitt företag att leverera som förväntat?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jag tillräckligt stort kassaflöde för att hålla mitt företag i drift?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D54BA6-8A84-42BB-B33A-3455B3BE96FD}"/>
              </a:ext>
            </a:extLst>
          </p:cNvPr>
          <p:cNvGrpSpPr/>
          <p:nvPr/>
        </p:nvGrpSpPr>
        <p:grpSpPr>
          <a:xfrm>
            <a:off x="1537419" y="3639913"/>
            <a:ext cx="4348911" cy="2508635"/>
            <a:chOff x="628475" y="3312684"/>
            <a:chExt cx="2508635" cy="25086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BDB2546-D56A-44B6-8031-CE8D0BAFC1A7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B708F1C-80AD-4006-BAD8-11EB7C01504C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Infoga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sammanfattande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beskrivning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här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r>
                <a:rPr lang="sv-S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Identifiera de externa möjligheterna för ditt företag genom att fråga dig: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aktuella trender matchar min affärsidé?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möjligheter finns för min affärsidé utomlands?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kan jag utveckla min produkt, tjänst eller idé ytterligare?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utvecklingar på olika marknader kan mitt företag dra nytta av?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7F5B43D-3416-4EEA-A245-D8C925813205}"/>
              </a:ext>
            </a:extLst>
          </p:cNvPr>
          <p:cNvGrpSpPr/>
          <p:nvPr/>
        </p:nvGrpSpPr>
        <p:grpSpPr>
          <a:xfrm>
            <a:off x="6328966" y="3639913"/>
            <a:ext cx="4348911" cy="2508635"/>
            <a:chOff x="628475" y="3312684"/>
            <a:chExt cx="2508635" cy="250863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F6562EA-4776-49B9-9574-8FFD760C9127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46E2F1D-A4A9-4209-9CA5-D8DABBFC8707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Infoga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sammanfattande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beskrivning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här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r>
                <a:rPr lang="sv-S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Identifiera de externa hoten mot ditt företag genom att fråga dig: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politiska eller ekonomiska tendenser kan påverka mitt företag?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Kan kommande lagstiftning påverka mitt företag?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hinder har jag inte tänkt på?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Finns det konkurrenter jag borde oroa mig för?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en-US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487572D-3026-4B88-8CC6-5795BC3CEED0}"/>
              </a:ext>
            </a:extLst>
          </p:cNvPr>
          <p:cNvCxnSpPr>
            <a:cxnSpLocks/>
          </p:cNvCxnSpPr>
          <p:nvPr/>
        </p:nvCxnSpPr>
        <p:spPr>
          <a:xfrm flipH="1">
            <a:off x="1118404" y="1977424"/>
            <a:ext cx="419015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3A42303-84C7-4E05-94F3-B5F26CA02102}"/>
              </a:ext>
            </a:extLst>
          </p:cNvPr>
          <p:cNvSpPr txBox="1"/>
          <p:nvPr/>
        </p:nvSpPr>
        <p:spPr>
          <a:xfrm>
            <a:off x="-70812" y="1761980"/>
            <a:ext cx="1141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000" b="1" dirty="0">
                <a:latin typeface="Arial" panose="020B0604020202020204" pitchFamily="34" charset="0"/>
                <a:cs typeface="Arial" panose="020B0604020202020204" pitchFamily="34" charset="0"/>
              </a:rPr>
              <a:t>Styrkor </a:t>
            </a:r>
          </a:p>
          <a:p>
            <a:pPr algn="r"/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interna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0578FF-68C6-41C6-A94A-507974B6F424}"/>
              </a:ext>
            </a:extLst>
          </p:cNvPr>
          <p:cNvSpPr/>
          <p:nvPr/>
        </p:nvSpPr>
        <p:spPr>
          <a:xfrm>
            <a:off x="1071162" y="1477362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4984527-1BDD-4128-A735-64E92BA9615F}"/>
              </a:ext>
            </a:extLst>
          </p:cNvPr>
          <p:cNvCxnSpPr>
            <a:cxnSpLocks/>
          </p:cNvCxnSpPr>
          <p:nvPr/>
        </p:nvCxnSpPr>
        <p:spPr>
          <a:xfrm flipH="1">
            <a:off x="1118404" y="4890496"/>
            <a:ext cx="419015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7A42F02-DFE1-484B-B56E-E6ECE463D97B}"/>
              </a:ext>
            </a:extLst>
          </p:cNvPr>
          <p:cNvSpPr txBox="1"/>
          <p:nvPr/>
        </p:nvSpPr>
        <p:spPr>
          <a:xfrm>
            <a:off x="-70812" y="4675052"/>
            <a:ext cx="1141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Möjligheter</a:t>
            </a:r>
            <a:endParaRPr lang="da-DK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1000" dirty="0" err="1">
                <a:latin typeface="Arial" panose="020B0604020202020204" pitchFamily="34" charset="0"/>
                <a:cs typeface="Arial" panose="020B0604020202020204" pitchFamily="34" charset="0"/>
              </a:rPr>
              <a:t>externa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7EEC44-920B-4AE4-8F58-42731D7BDBFC}"/>
              </a:ext>
            </a:extLst>
          </p:cNvPr>
          <p:cNvSpPr/>
          <p:nvPr/>
        </p:nvSpPr>
        <p:spPr>
          <a:xfrm>
            <a:off x="1071162" y="4390434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C587F5-8A41-4E43-AAAE-13D4A47D41FB}"/>
              </a:ext>
            </a:extLst>
          </p:cNvPr>
          <p:cNvCxnSpPr>
            <a:cxnSpLocks/>
          </p:cNvCxnSpPr>
          <p:nvPr/>
        </p:nvCxnSpPr>
        <p:spPr>
          <a:xfrm flipH="1" flipV="1">
            <a:off x="10677877" y="1967127"/>
            <a:ext cx="442636" cy="4474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9AC8884-1087-42F7-AD74-E38531C6C1BD}"/>
              </a:ext>
            </a:extLst>
          </p:cNvPr>
          <p:cNvSpPr txBox="1"/>
          <p:nvPr/>
        </p:nvSpPr>
        <p:spPr>
          <a:xfrm>
            <a:off x="11163743" y="1777368"/>
            <a:ext cx="10073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Svagheter</a:t>
            </a:r>
            <a:endParaRPr lang="da-DK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interna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E96861-E3C1-4A24-B271-78F08C95FAF2}"/>
              </a:ext>
            </a:extLst>
          </p:cNvPr>
          <p:cNvSpPr/>
          <p:nvPr/>
        </p:nvSpPr>
        <p:spPr>
          <a:xfrm>
            <a:off x="11116502" y="1477362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580834-9B2E-41CF-B34C-D814C6D7F85C}"/>
              </a:ext>
            </a:extLst>
          </p:cNvPr>
          <p:cNvCxnSpPr>
            <a:cxnSpLocks/>
          </p:cNvCxnSpPr>
          <p:nvPr/>
        </p:nvCxnSpPr>
        <p:spPr>
          <a:xfrm flipH="1" flipV="1">
            <a:off x="10677877" y="4901463"/>
            <a:ext cx="442636" cy="4474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250A6C4-13FE-4C94-BD49-0ABBE4281D29}"/>
              </a:ext>
            </a:extLst>
          </p:cNvPr>
          <p:cNvSpPr txBox="1"/>
          <p:nvPr/>
        </p:nvSpPr>
        <p:spPr>
          <a:xfrm>
            <a:off x="11163743" y="4711704"/>
            <a:ext cx="1007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cs typeface="Arial" panose="020B0604020202020204" pitchFamily="34" charset="0"/>
              </a:rPr>
              <a:t>Hot</a:t>
            </a:r>
          </a:p>
          <a:p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1000" dirty="0" err="1">
                <a:latin typeface="Arial" panose="020B0604020202020204" pitchFamily="34" charset="0"/>
                <a:cs typeface="Arial" panose="020B0604020202020204" pitchFamily="34" charset="0"/>
              </a:rPr>
              <a:t>externa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3D9491-8F83-4F54-A4BF-B8DAA47E142A}"/>
              </a:ext>
            </a:extLst>
          </p:cNvPr>
          <p:cNvSpPr/>
          <p:nvPr/>
        </p:nvSpPr>
        <p:spPr>
          <a:xfrm>
            <a:off x="11116502" y="4411698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1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5" grpId="0"/>
      <p:bldP spid="27" grpId="0" animBg="1"/>
      <p:bldP spid="29" grpId="0"/>
      <p:bldP spid="30" grpId="0" animBg="1"/>
      <p:bldP spid="33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/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Identifiera de interna styrkorna hos ditt företag genom att fråga dig:</a:t>
            </a:r>
          </a:p>
          <a:p>
            <a:pPr marL="357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får mitt företag att utmärka sig?</a:t>
            </a:r>
          </a:p>
          <a:p>
            <a:pPr marL="357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är det som gör min produkt, tjänst eller idé unik eller värdefull?</a:t>
            </a:r>
          </a:p>
          <a:p>
            <a:pPr marL="357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är det som kommer göra mitt företag framgångsrikt?</a:t>
            </a:r>
          </a:p>
          <a:p>
            <a:pPr marL="357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är mina främsta konkurrensfördelar?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Strengths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WOT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5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 indent="0" defTabSz="533400">
              <a:spcBef>
                <a:spcPct val="0"/>
              </a:spcBef>
              <a:buNone/>
            </a:pP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Identifiera de interna svagheterna för ditt företag genom att fråga dig: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mitt företag hävda sig i konkurrensen?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jag tillräcklig erfarenhet/rätt personal för att driva företaget?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Kommer mitt företag att leverera som förväntat?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jag tillräckligt stort kassaflöde för att hålla mitt företag i drift?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Weaknesses</a:t>
              </a: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 defTabSz="533400">
              <a:spcBef>
                <a:spcPct val="0"/>
              </a:spcBef>
            </a:pP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Identifiera externa möjligheter för ditt företag genom att fråga dig:</a:t>
            </a:r>
            <a:endParaRPr lang="sv-S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aktuella trender matchar min affärsidé?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möjligheter finns för min affärsidé utomlands?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kan jag utveckla min produkt, tjänst eller idé ytterligare?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utvecklingar på olika marknader kan mitt företag dra nytta av?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Opportunities</a:t>
              </a:r>
              <a:endParaRPr lang="da-D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SW</a:t>
            </a: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8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 indent="0" defTabSz="533400">
              <a:spcBef>
                <a:spcPct val="0"/>
              </a:spcBef>
              <a:buNone/>
            </a:pP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Identifiera de externa hoten mot ditt företag genom att fråga dig: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politiska eller ekonomiska tendenser kan påverka mitt företag?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kommande lagstiftning påverka mitt företag?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hinder har jag inte tänkt på?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Finns det konkurrenter jag borde oroa mig för?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Threats</a:t>
              </a:r>
              <a:endParaRPr lang="da-D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SWO</a:t>
            </a: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35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457</Words>
  <Application>Microsoft Office PowerPoint</Application>
  <PresentationFormat>Bredbild</PresentationFormat>
  <Paragraphs>79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Dara Kankelborg</dc:creator>
  <cp:lastModifiedBy>Ehlersson, Astrid</cp:lastModifiedBy>
  <cp:revision>16</cp:revision>
  <dcterms:created xsi:type="dcterms:W3CDTF">2018-01-08T09:42:07Z</dcterms:created>
  <dcterms:modified xsi:type="dcterms:W3CDTF">2018-01-25T15:47:17Z</dcterms:modified>
</cp:coreProperties>
</file>