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09F"/>
    <a:srgbClr val="FDECE3"/>
    <a:srgbClr val="FDE4E3"/>
    <a:srgbClr val="FBD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DF74-90C4-4AE7-A986-F5A6B5C0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8EFE5-09EC-44A1-9523-F8AD374E1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EAD9-0F28-47A9-AB01-E15CD539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73C1-67A5-4FE2-B3D2-0AF3CCEE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275D7-40DE-4064-BDED-1A887013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5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F0FC-CB2D-4F28-950F-3683C75BF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4BFDB-F437-4892-AE2C-4C30BDCA6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C35B5-17AF-44D4-9593-3A0B4ECB9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583D8-1D89-43E9-AE99-D6195747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67180-FFA1-4B6D-A913-EF375A18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D21F9-3A06-4BB8-B750-037D4AA5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6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C789-7AAD-4DE2-A86A-2CD7278D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0DF57-11EA-469C-8EFA-2030967E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812BF-76F5-4C18-A1BA-3E7B51249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9C31A-AE4B-45E4-A779-F17AD26C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1CC9E-700A-4F24-996A-CD2C9DCC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F331A-3EEB-4C36-830F-CBC21AF4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2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AAF01-8132-4929-A2B4-198AB9EE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52646-E7A7-425C-9E25-FD621EB20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A435C-6613-4CEC-AF91-B4F4C7653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EFFF6-C175-4D9C-877E-3417C955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7DC50-3423-4D8C-B83D-ED357119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16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09FAB-330A-4B73-A34D-D0F638B9C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AD7D7-9569-489C-B7A9-43FACB9B2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8A19B-38A4-497F-8E95-42A38514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44066-B315-4D3D-BA84-E601AB36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D0D52-BF92-4854-8EC0-5686051F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1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A35B-3058-4203-BF93-A7F86F5C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C5D7-B0F4-4DA0-9EB2-AAD629A1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F9C45-4D60-4228-B4F7-C04D72F7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B7F91-EA46-40C8-B741-750A75E1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5673F-AFE1-4AA7-9B7E-07A39CEB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5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6935-B2BD-4A67-ADB0-2941FF05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9329F-4D73-4799-93CF-2F008788A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365-94FE-46BB-9C86-F3D29684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364F9-A5B0-4954-8976-F6287F15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6368E-D0C0-4DAB-9AA4-1FECC115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9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7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97EAA-6AAD-41D2-A25A-DBA30570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43916-0A26-4C51-B693-A32B33496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28281-D5A0-461F-B6BE-E106F8B6D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DF9E5-306E-4CD1-966C-8DF22EF35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09BD8-4092-4949-A96F-54964B83D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DD76B-DB64-4BF5-B662-8C055A6D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3AC57-0EF1-409F-BA23-27557D2B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87C9A-F3C8-4C3A-A804-EF747CFE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0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72B2-6B87-4538-A2FB-A5341577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871BB-FE1C-4DB3-822F-27AA6D4E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A518F-41A1-409A-AF44-A84FE96E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F132F-F921-4E3E-AAC3-F5821C8E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8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4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7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56F33E-A9B3-4CDF-B73E-31E61F1CC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D0E8F-6570-4FE5-9309-47FF096E9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8492D-A855-47FE-824F-82A831B60C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B423E-2003-4505-B984-CA4E08C15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2AD1E-5344-4931-B62C-817D3A17B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5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B65DBF-0A9C-40D5-ABB4-07B7A145E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225" y="2443733"/>
            <a:ext cx="2447549" cy="10789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D326AF-DF22-4AFA-9482-A11C9E7E06BD}"/>
              </a:ext>
            </a:extLst>
          </p:cNvPr>
          <p:cNvSpPr txBox="1"/>
          <p:nvPr/>
        </p:nvSpPr>
        <p:spPr>
          <a:xfrm>
            <a:off x="3152774" y="3440430"/>
            <a:ext cx="588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v-SE" sz="2800" b="1" i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Företagsnamn</a:t>
            </a:r>
            <a:r>
              <a:rPr lang="da-DK" sz="28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v-SE" sz="28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Affärsplan</a:t>
            </a:r>
          </a:p>
        </p:txBody>
      </p:sp>
    </p:spTree>
    <p:extLst>
      <p:ext uri="{BB962C8B-B14F-4D97-AF65-F5344CB8AC3E}">
        <p14:creationId xmlns:p14="http://schemas.microsoft.com/office/powerpoint/2010/main" val="4246906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mycket egna pengar kommer jag investera i verksamheten?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 är min nuvarande privata ekonomiska status?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Varifrån ska pengarna till min verksamhet komma ifrån – dvs. lån, intäkter, investeringar?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Kommer partners att bidra finansiellt till min verksamhet?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ser prissättningen ut för mina produkter/tjänster?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stora intäkter förväntar jag mig?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investeringar behöver jag göra?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Ekonomi</a:t>
              </a:r>
              <a:r>
                <a:rPr lang="da-DK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&amp; Finanser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8">
            <a:extLst>
              <a:ext uri="{FF2B5EF4-FFF2-40B4-BE49-F238E27FC236}">
                <a16:creationId xmlns:a16="http://schemas.microsoft.com/office/drawing/2014/main" id="{7C0E77A1-4502-4D39-A359-5464814541B4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i="1">
                <a:latin typeface="Arial" panose="020B0604020202020204" pitchFamily="34" charset="0"/>
                <a:cs typeface="Arial" panose="020B0604020202020204" pitchFamily="34" charset="0"/>
              </a:rPr>
              <a:t>[Infoga en sammanfattande beskrivning här]</a:t>
            </a:r>
            <a:endParaRPr lang="sv-S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5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7F8E5CE-AA71-4EBA-A630-11E72E458A24}"/>
              </a:ext>
            </a:extLst>
          </p:cNvPr>
          <p:cNvGrpSpPr/>
          <p:nvPr/>
        </p:nvGrpSpPr>
        <p:grpSpPr>
          <a:xfrm>
            <a:off x="1804214" y="1502046"/>
            <a:ext cx="1632677" cy="1632677"/>
            <a:chOff x="407655" y="397703"/>
            <a:chExt cx="1632677" cy="16326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DA80829-6C6A-4996-8977-6A53E6546404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135389B-7A8C-42AB-8D69-638DDCCB0DB5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Samman-fattning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9F36C1-BF45-4B8D-914E-D678AB846DD6}"/>
              </a:ext>
            </a:extLst>
          </p:cNvPr>
          <p:cNvCxnSpPr/>
          <p:nvPr/>
        </p:nvCxnSpPr>
        <p:spPr>
          <a:xfrm flipH="1">
            <a:off x="3436892" y="2318386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E8633008-78C9-4ED9-98BD-58F3990B2854}"/>
              </a:ext>
            </a:extLst>
          </p:cNvPr>
          <p:cNvGrpSpPr/>
          <p:nvPr/>
        </p:nvGrpSpPr>
        <p:grpSpPr>
          <a:xfrm>
            <a:off x="4121180" y="1502046"/>
            <a:ext cx="1632677" cy="1632677"/>
            <a:chOff x="407655" y="397703"/>
            <a:chExt cx="1632677" cy="163267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804C440-CDC9-4B9C-8A7C-62931B47F245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9571236-CF1C-4432-B1E4-A72D9D97A29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Affärsidé</a:t>
              </a: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468E2A-3053-49AD-84D9-D937964D108D}"/>
              </a:ext>
            </a:extLst>
          </p:cNvPr>
          <p:cNvCxnSpPr/>
          <p:nvPr/>
        </p:nvCxnSpPr>
        <p:spPr>
          <a:xfrm flipH="1">
            <a:off x="5753858" y="2318386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08806351-B3F2-4F3E-B7FF-2DFAD056936F}"/>
              </a:ext>
            </a:extLst>
          </p:cNvPr>
          <p:cNvGrpSpPr/>
          <p:nvPr/>
        </p:nvGrpSpPr>
        <p:grpSpPr>
          <a:xfrm>
            <a:off x="6438145" y="1502046"/>
            <a:ext cx="1632677" cy="1632677"/>
            <a:chOff x="407655" y="397703"/>
            <a:chExt cx="1632677" cy="163267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A1A19E2-4C20-4456-BBD9-7361887AE24A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ED35C3C-FDF6-42D6-B320-2AAD3D3E6BE5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Kunder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1E86C5-D598-4D89-ADE8-4D46E44A236C}"/>
              </a:ext>
            </a:extLst>
          </p:cNvPr>
          <p:cNvCxnSpPr/>
          <p:nvPr/>
        </p:nvCxnSpPr>
        <p:spPr>
          <a:xfrm flipH="1">
            <a:off x="8070823" y="2318386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E18A1D-02C4-4E83-94A0-B9EFA9BF6666}"/>
              </a:ext>
            </a:extLst>
          </p:cNvPr>
          <p:cNvGrpSpPr/>
          <p:nvPr/>
        </p:nvGrpSpPr>
        <p:grpSpPr>
          <a:xfrm>
            <a:off x="8755110" y="1502047"/>
            <a:ext cx="1632677" cy="1632677"/>
            <a:chOff x="407655" y="397703"/>
            <a:chExt cx="1632677" cy="163267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A4A815-4E26-44F5-93BD-CAF5DF450C7C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7B61498-94C5-4D58-9D9D-40F0960F8DD5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Konkurrens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BD83AF-3A10-4482-A9AC-F9E66D34E7B4}"/>
              </a:ext>
            </a:extLst>
          </p:cNvPr>
          <p:cNvGrpSpPr/>
          <p:nvPr/>
        </p:nvGrpSpPr>
        <p:grpSpPr>
          <a:xfrm>
            <a:off x="1804214" y="3723276"/>
            <a:ext cx="1632677" cy="1632677"/>
            <a:chOff x="407655" y="397703"/>
            <a:chExt cx="1632677" cy="163267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1C4B8BD-0C27-490D-9F6E-184E33203EDE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69D5BB5-8669-446F-A64B-4D260A0C7A6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Verksamhet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43AC98-0F9D-477F-8945-F380C5616609}"/>
              </a:ext>
            </a:extLst>
          </p:cNvPr>
          <p:cNvCxnSpPr/>
          <p:nvPr/>
        </p:nvCxnSpPr>
        <p:spPr>
          <a:xfrm flipH="1">
            <a:off x="3436892" y="4539616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699D918-0174-4334-8DC1-4D283217CE0B}"/>
              </a:ext>
            </a:extLst>
          </p:cNvPr>
          <p:cNvGrpSpPr/>
          <p:nvPr/>
        </p:nvGrpSpPr>
        <p:grpSpPr>
          <a:xfrm>
            <a:off x="4121180" y="3723277"/>
            <a:ext cx="1632677" cy="1632677"/>
            <a:chOff x="407655" y="397703"/>
            <a:chExt cx="1632677" cy="163267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5F8DBBE-9590-4B1B-A8CC-AC932A27BB79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EBE035B-6C43-49DA-B764-8F2E509C137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Organisation</a:t>
              </a:r>
              <a:endPara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15B06D7-2538-4CE8-8F04-ABC6D8083467}"/>
              </a:ext>
            </a:extLst>
          </p:cNvPr>
          <p:cNvCxnSpPr/>
          <p:nvPr/>
        </p:nvCxnSpPr>
        <p:spPr>
          <a:xfrm flipH="1">
            <a:off x="5753858" y="4539617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B6B2261-0E01-4CE4-8FE9-BA93D0836B00}"/>
              </a:ext>
            </a:extLst>
          </p:cNvPr>
          <p:cNvGrpSpPr/>
          <p:nvPr/>
        </p:nvGrpSpPr>
        <p:grpSpPr>
          <a:xfrm>
            <a:off x="6438145" y="3723277"/>
            <a:ext cx="1632677" cy="1632677"/>
            <a:chOff x="407655" y="397703"/>
            <a:chExt cx="1632677" cy="1632677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D8D7BA0-084D-41F1-BD2D-A2BEED8E24A7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03973A6-DEEB-4006-B4D6-35D62210CA4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Försäljning &amp; Marknadsföring</a:t>
              </a: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F4B07A3-9275-48B7-83F4-5FECC4B55D68}"/>
              </a:ext>
            </a:extLst>
          </p:cNvPr>
          <p:cNvCxnSpPr/>
          <p:nvPr/>
        </p:nvCxnSpPr>
        <p:spPr>
          <a:xfrm flipH="1">
            <a:off x="8070823" y="4539617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297B63F-D8BE-4D72-8C92-BA76A40CEE21}"/>
              </a:ext>
            </a:extLst>
          </p:cNvPr>
          <p:cNvGrpSpPr/>
          <p:nvPr/>
        </p:nvGrpSpPr>
        <p:grpSpPr>
          <a:xfrm>
            <a:off x="8755110" y="3723276"/>
            <a:ext cx="1632677" cy="1632677"/>
            <a:chOff x="407655" y="397703"/>
            <a:chExt cx="1632677" cy="1632677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694057D-67E8-4403-9F3B-2489E122E69B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1975340-9367-4C0E-836A-2F6FB547F987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Ekonomi &amp; Finanser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01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1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85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beskrivning av min affärsidé uttryckt i ett fåtal ord.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tänker jag att framtiden ser ut för mitt företag?</a:t>
            </a:r>
          </a:p>
          <a:p>
            <a:endParaRPr lang="sv-S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Idé</a:t>
            </a:r>
          </a:p>
          <a:p>
            <a:endParaRPr lang="sv-S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Mål</a:t>
            </a:r>
          </a:p>
          <a:p>
            <a:endParaRPr lang="sv-S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 </a:t>
            </a:r>
          </a:p>
          <a:p>
            <a:endParaRPr lang="sv-S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Syfte</a:t>
            </a:r>
          </a:p>
          <a:p>
            <a:endParaRPr lang="sv-S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Sammanfattning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i="1">
                <a:latin typeface="Arial" panose="020B0604020202020204" pitchFamily="34" charset="0"/>
                <a:cs typeface="Arial" panose="020B0604020202020204" pitchFamily="34" charset="0"/>
              </a:rPr>
              <a:t>[Infoga en sammanfattande beskrivning här]</a:t>
            </a:r>
            <a:endParaRPr lang="sv-S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59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 gör min affärsidé unik?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behov/problem på marknaden uppfyller/löser min idé?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uppfyller/löser min idé människors behov/problem?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ska min affärsidé bli lönsam?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Varför kommer mitt företag att bli framgångsrikt?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Affärsidé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8">
            <a:extLst>
              <a:ext uri="{FF2B5EF4-FFF2-40B4-BE49-F238E27FC236}">
                <a16:creationId xmlns:a16="http://schemas.microsoft.com/office/drawing/2014/main" id="{468294D9-A529-4680-9ED5-E9751BD396A1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i="1">
                <a:latin typeface="Arial" panose="020B0604020202020204" pitchFamily="34" charset="0"/>
                <a:cs typeface="Arial" panose="020B0604020202020204" pitchFamily="34" charset="0"/>
              </a:rPr>
              <a:t>[Infoga en sammanfattande beskrivning här]</a:t>
            </a:r>
            <a:endParaRPr lang="sv-S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20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 min verksamhet riktad direkt mot konsumenter (B2C) eller mot andra företag (BTB)?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 finns marknaden för mitt företag?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stor är marknaden?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Vilken marknadsandel siktar jag på att ta?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min affärsidé internationell potential?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är mina kunder?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är kapitalstyrkan hos mina kunder?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ser en typiskt kundresa ut?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Kunder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id="{496D417A-A07E-43E4-9B5A-2C15C8E464BE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i="1">
                <a:latin typeface="Arial" panose="020B0604020202020204" pitchFamily="34" charset="0"/>
                <a:cs typeface="Arial" panose="020B0604020202020204" pitchFamily="34" charset="0"/>
              </a:rPr>
              <a:t>[Infoga en sammanfattande beskrivning här]</a:t>
            </a:r>
            <a:endParaRPr lang="sv-S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8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Vem/vilka utgör den huvudsakliga konkurrensen på marknaden? </a:t>
            </a:r>
          </a:p>
          <a:p>
            <a:endParaRPr lang="sv-S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Jämfört med marknaden, vad har mitt företag för: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Styrkor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Svagheter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Möjligheter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</a:t>
            </a:r>
          </a:p>
          <a:p>
            <a:endParaRPr lang="sv-S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är mina största konkurrensfördelar?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Konkurrens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8">
            <a:extLst>
              <a:ext uri="{FF2B5EF4-FFF2-40B4-BE49-F238E27FC236}">
                <a16:creationId xmlns:a16="http://schemas.microsoft.com/office/drawing/2014/main" id="{FB90D68E-757C-4F4D-881A-C6DE527AA6D3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Infoga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sammanfattande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beskrivning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här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ska mitt företag drivas?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 är arbetsplatsen lokaliserad?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 jag anställa personal eller anlita frilansare eller praktikanter?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Vilken typ av hårdvara och annan utrustning behöver jag?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 är mina fasta omkostnader och vilka övriga utgifter har jag?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jag några leverantörer?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 min verksamhet bunden till några </a:t>
            </a:r>
            <a:r>
              <a:rPr lang="sv-SE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kreditpolicies</a:t>
            </a: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eller juridiska förhållanden?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600" b="1" kern="1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Verksamhet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8">
            <a:extLst>
              <a:ext uri="{FF2B5EF4-FFF2-40B4-BE49-F238E27FC236}">
                <a16:creationId xmlns:a16="http://schemas.microsoft.com/office/drawing/2014/main" id="{2B9DD39D-E47D-41B1-8569-267C67CD6083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i="1">
                <a:latin typeface="Arial" panose="020B0604020202020204" pitchFamily="34" charset="0"/>
                <a:cs typeface="Arial" panose="020B0604020202020204" pitchFamily="34" charset="0"/>
              </a:rPr>
              <a:t>[Infoga en sammanfattande beskrivning här]</a:t>
            </a:r>
            <a:endParaRPr lang="sv-S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84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Vem kommer att leda min verksamhet?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är organisationen och ledningen av verksamheten uppbyggd?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är mina partners, rådgivare och investerare?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Vem kommer jag att anställa?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Kommer vänner och familj att hjälpa mig?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kommer de att bidra?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 alla ovanstående punkter, vilka är de viktigaste i ett initialt skede?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Organisation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8">
            <a:extLst>
              <a:ext uri="{FF2B5EF4-FFF2-40B4-BE49-F238E27FC236}">
                <a16:creationId xmlns:a16="http://schemas.microsoft.com/office/drawing/2014/main" id="{2A286F20-A87F-49F9-8D46-EA142E2E603D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Infoga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sammanfattande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beskrivning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här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3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tänker jag marknadsföra min verksamhet?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kanaler tänker jag primärt använda mig av?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Vilken är min försäljnings- och marknadsföringsstrategi?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ska jag nå min målgrupp och marknad? </a:t>
            </a:r>
          </a:p>
          <a:p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Vilken tidigare erfarenhet har jag av försäljning och marknadsföring?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Försäljning</a:t>
              </a: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&amp; </a:t>
              </a:r>
              <a:r>
                <a:rPr lang="da-DK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Marknadsföring</a:t>
              </a:r>
              <a:endParaRPr lang="da-DK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8">
            <a:extLst>
              <a:ext uri="{FF2B5EF4-FFF2-40B4-BE49-F238E27FC236}">
                <a16:creationId xmlns:a16="http://schemas.microsoft.com/office/drawing/2014/main" id="{E24470F1-784E-4AFA-A375-40A8C5212DEC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Infoga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sammanfattande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beskrivning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här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4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473</Words>
  <Application>Microsoft Office PowerPoint</Application>
  <PresentationFormat>Bredbild</PresentationFormat>
  <Paragraphs>83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Tobias Dara Kankelborg</dc:creator>
  <cp:lastModifiedBy>Ehlersson, Astrid</cp:lastModifiedBy>
  <cp:revision>16</cp:revision>
  <dcterms:created xsi:type="dcterms:W3CDTF">2018-01-08T09:42:07Z</dcterms:created>
  <dcterms:modified xsi:type="dcterms:W3CDTF">2018-01-25T16:00:01Z</dcterms:modified>
</cp:coreProperties>
</file>